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3" r:id="rId2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7"/>
    <a:srgbClr val="000000"/>
    <a:srgbClr val="45C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979" autoAdjust="0"/>
  </p:normalViewPr>
  <p:slideViewPr>
    <p:cSldViewPr snapToGrid="0">
      <p:cViewPr varScale="1">
        <p:scale>
          <a:sx n="61" d="100"/>
          <a:sy n="61" d="100"/>
        </p:scale>
        <p:origin x="88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B5C5E-67C1-4686-BCDC-52448EBA7987}" type="datetimeFigureOut">
              <a:rPr lang="es-MX" smtClean="0"/>
              <a:t>06/03/2025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E20ED-5D6A-4E7C-9096-A6357180C1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847280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B15F4-A7C9-46EA-B523-B7326EA08E84}" type="datetimeFigureOut">
              <a:rPr lang="es-MX" smtClean="0"/>
              <a:t>06/03/2025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BCA1B-7D55-4768-8D3F-ED8D05F6E97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858815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altLang="es-MX" smtClean="0"/>
          </a:p>
        </p:txBody>
      </p:sp>
      <p:sp>
        <p:nvSpPr>
          <p:cNvPr id="2" name="Marcador de encabezado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6433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altLang="es-MX" smtClean="0"/>
          </a:p>
        </p:txBody>
      </p:sp>
      <p:sp>
        <p:nvSpPr>
          <p:cNvPr id="2" name="Marcador de encabezado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246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D27B0-5A9F-4EA2-8867-21D5872AF4C7}" type="datetimeFigureOut">
              <a:rPr lang="es-MX" smtClean="0"/>
              <a:t>06/03/2025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2A68-895D-48B0-A696-166434E2D9C2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32609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D27B0-5A9F-4EA2-8867-21D5872AF4C7}" type="datetimeFigureOut">
              <a:rPr lang="es-MX" smtClean="0"/>
              <a:t>06/03/2025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2A68-895D-48B0-A696-166434E2D9C2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0845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D27B0-5A9F-4EA2-8867-21D5872AF4C7}" type="datetimeFigureOut">
              <a:rPr lang="es-MX" smtClean="0"/>
              <a:t>06/03/2025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2A68-895D-48B0-A696-166434E2D9C2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02753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96B3-DAAE-4DF4-A5F9-E4C104815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2484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96B3-DAAE-4DF4-A5F9-E4C104815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1219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96B3-DAAE-4DF4-A5F9-E4C104815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3996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96B3-DAAE-4DF4-A5F9-E4C104815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7553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96B3-DAAE-4DF4-A5F9-E4C104815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55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96B3-DAAE-4DF4-A5F9-E4C104815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959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96B3-DAAE-4DF4-A5F9-E4C104815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3504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96B3-DAAE-4DF4-A5F9-E4C104815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2991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D27B0-5A9F-4EA2-8867-21D5872AF4C7}" type="datetimeFigureOut">
              <a:rPr lang="es-MX" smtClean="0"/>
              <a:t>06/03/2025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2A68-895D-48B0-A696-166434E2D9C2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44791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96B3-DAAE-4DF4-A5F9-E4C104815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80719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96B3-DAAE-4DF4-A5F9-E4C104815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8064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96B3-DAAE-4DF4-A5F9-E4C104815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9356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96B3-DAAE-4DF4-A5F9-E4C104815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7998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96B3-DAAE-4DF4-A5F9-E4C104815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3992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96B3-DAAE-4DF4-A5F9-E4C104815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4849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96B3-DAAE-4DF4-A5F9-E4C104815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6809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96B3-DAAE-4DF4-A5F9-E4C104815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3317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96B3-DAAE-4DF4-A5F9-E4C104815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4481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96B3-DAAE-4DF4-A5F9-E4C104815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5236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D27B0-5A9F-4EA2-8867-21D5872AF4C7}" type="datetimeFigureOut">
              <a:rPr lang="es-MX" smtClean="0"/>
              <a:t>06/03/2025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2A68-895D-48B0-A696-166434E2D9C2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66133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96B3-DAAE-4DF4-A5F9-E4C104815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5075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96B3-DAAE-4DF4-A5F9-E4C104815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86554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96B3-DAAE-4DF4-A5F9-E4C104815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3184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96B3-DAAE-4DF4-A5F9-E4C104815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0183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96B3-DAAE-4DF4-A5F9-E4C104815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2398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96B3-DAAE-4DF4-A5F9-E4C104815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2900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96B3-DAAE-4DF4-A5F9-E4C1048156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3150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D27B0-5A9F-4EA2-8867-21D5872AF4C7}" type="datetimeFigureOut">
              <a:rPr lang="es-MX" smtClean="0"/>
              <a:t>06/03/2025</a:t>
            </a:fld>
            <a:endParaRPr lang="es-MX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2A68-895D-48B0-A696-166434E2D9C2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30267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D27B0-5A9F-4EA2-8867-21D5872AF4C7}" type="datetimeFigureOut">
              <a:rPr lang="es-MX" smtClean="0"/>
              <a:t>06/03/2025</a:t>
            </a:fld>
            <a:endParaRPr lang="es-MX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2A68-895D-48B0-A696-166434E2D9C2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23268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D27B0-5A9F-4EA2-8867-21D5872AF4C7}" type="datetimeFigureOut">
              <a:rPr lang="es-MX" smtClean="0"/>
              <a:t>06/03/2025</a:t>
            </a:fld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2A68-895D-48B0-A696-166434E2D9C2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4269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D27B0-5A9F-4EA2-8867-21D5872AF4C7}" type="datetimeFigureOut">
              <a:rPr lang="es-MX" smtClean="0"/>
              <a:t>06/03/2025</a:t>
            </a:fld>
            <a:endParaRPr lang="es-MX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2A68-895D-48B0-A696-166434E2D9C2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64153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D27B0-5A9F-4EA2-8867-21D5872AF4C7}" type="datetimeFigureOut">
              <a:rPr lang="es-MX" smtClean="0"/>
              <a:t>06/03/2025</a:t>
            </a:fld>
            <a:endParaRPr lang="es-MX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2A68-895D-48B0-A696-166434E2D9C2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80552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D27B0-5A9F-4EA2-8867-21D5872AF4C7}" type="datetimeFigureOut">
              <a:rPr lang="es-MX" smtClean="0"/>
              <a:t>06/03/2025</a:t>
            </a:fld>
            <a:endParaRPr lang="es-MX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2A68-895D-48B0-A696-166434E2D9C2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73536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26">
              <a:schemeClr val="bg1"/>
            </a:gs>
            <a:gs pos="81000">
              <a:srgbClr val="E1F7FC"/>
            </a:gs>
            <a:gs pos="87000">
              <a:srgbClr val="45CDED"/>
            </a:gs>
            <a:gs pos="97000">
              <a:srgbClr val="0000C7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D27B0-5A9F-4EA2-8867-21D5872AF4C7}" type="datetimeFigureOut">
              <a:rPr lang="es-MX" smtClean="0"/>
              <a:t>06/03/2025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32A68-895D-48B0-A696-166434E2D9C2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134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.pn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.pn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8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1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9.JPG"/><Relationship Id="rId5" Type="http://schemas.openxmlformats.org/officeDocument/2006/relationships/image" Target="../media/image1.pn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2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6.jpeg"/><Relationship Id="rId5" Type="http://schemas.openxmlformats.org/officeDocument/2006/relationships/image" Target="../media/image1.pn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jpeg"/><Relationship Id="rId5" Type="http://schemas.openxmlformats.org/officeDocument/2006/relationships/image" Target="../media/image25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4"/>
          <p:cNvSpPr>
            <a:spLocks noChangeShapeType="1"/>
          </p:cNvSpPr>
          <p:nvPr/>
        </p:nvSpPr>
        <p:spPr bwMode="auto">
          <a:xfrm flipV="1">
            <a:off x="2566987" y="5507421"/>
            <a:ext cx="7890805" cy="9142"/>
          </a:xfrm>
          <a:prstGeom prst="line">
            <a:avLst/>
          </a:prstGeom>
          <a:noFill/>
          <a:ln w="76200" cmpd="tri">
            <a:solidFill>
              <a:srgbClr val="0000C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1746" y="1517690"/>
            <a:ext cx="4752527" cy="32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2881313" y="4851401"/>
            <a:ext cx="66675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tabLst>
                <a:tab pos="449263" algn="r"/>
                <a:tab pos="2806700" algn="ctr"/>
                <a:tab pos="5611813" algn="r"/>
              </a:tabLst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tabLst>
                <a:tab pos="449263" algn="r"/>
                <a:tab pos="2806700" algn="ctr"/>
                <a:tab pos="5611813" algn="r"/>
              </a:tabLst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tabLst>
                <a:tab pos="449263" algn="r"/>
                <a:tab pos="2806700" algn="ctr"/>
                <a:tab pos="5611813" algn="r"/>
              </a:tabLst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449263" algn="r"/>
                <a:tab pos="2806700" algn="ctr"/>
                <a:tab pos="5611813" algn="r"/>
              </a:tabLst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449263" algn="r"/>
                <a:tab pos="2806700" algn="ctr"/>
                <a:tab pos="5611813" algn="r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449263" algn="r"/>
                <a:tab pos="2806700" algn="ctr"/>
                <a:tab pos="5611813" algn="r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449263" algn="r"/>
                <a:tab pos="2806700" algn="ctr"/>
                <a:tab pos="5611813" algn="r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449263" algn="r"/>
                <a:tab pos="2806700" algn="ctr"/>
                <a:tab pos="5611813" algn="r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449263" algn="r"/>
                <a:tab pos="2806700" algn="ctr"/>
                <a:tab pos="5611813" algn="r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MX" sz="2400" b="1" dirty="0">
                <a:solidFill>
                  <a:srgbClr val="000000"/>
                </a:solidFill>
                <a:latin typeface="Arial" panose="020B0604020202020204" pitchFamily="34" charset="0"/>
              </a:rPr>
              <a:t>CURRICULA</a:t>
            </a:r>
            <a:r>
              <a:rPr lang="es-ES" altLang="es-MX" sz="2400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s-ES" altLang="es-MX" sz="2800" dirty="0">
              <a:latin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385858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6205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605214" y="1076805"/>
            <a:ext cx="633730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MX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REHABILITACION DE REDES DE AGUA POTABLE Y TOMAS DOMICILIARIAS EMPLEANDO TECNICAS SIN ZANJEO (PERFORACION DIRECCIONAL)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604" y="4576283"/>
            <a:ext cx="2684450" cy="201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287" y="1887539"/>
            <a:ext cx="3450020" cy="258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241" y="1870074"/>
            <a:ext cx="2595837" cy="461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88" y="1870075"/>
            <a:ext cx="39290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2764220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38" y="199693"/>
            <a:ext cx="2232923" cy="15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47919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4"/>
          <a:stretch>
            <a:fillRect/>
          </a:stretch>
        </p:blipFill>
        <p:spPr bwMode="auto">
          <a:xfrm>
            <a:off x="4868863" y="1955800"/>
            <a:ext cx="186055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195639" y="1169974"/>
            <a:ext cx="28793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E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DETECCION DE FUGAS</a:t>
            </a:r>
          </a:p>
        </p:txBody>
      </p:sp>
      <p:pic>
        <p:nvPicPr>
          <p:cNvPr id="19460" name="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954214"/>
            <a:ext cx="22479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646129" y="3759948"/>
            <a:ext cx="5454869" cy="880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DETECCION DE </a:t>
            </a:r>
            <a:r>
              <a:rPr lang="es-MX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FUGAS Y TOMAS </a:t>
            </a: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CLANDESTINAS, </a:t>
            </a:r>
            <a:r>
              <a:rPr lang="es-MX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EN TUBERIAS DE </a:t>
            </a: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AGUA POTABLE Y </a:t>
            </a:r>
            <a:r>
              <a:rPr lang="es-MX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DRENAJE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2" name="5 Imagen" descr="Imagen00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9" y="4732338"/>
            <a:ext cx="2403475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6 Imagen" descr="CAMARA ROBO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8"/>
          <a:stretch>
            <a:fillRect/>
          </a:stretch>
        </p:blipFill>
        <p:spPr bwMode="auto">
          <a:xfrm>
            <a:off x="4537075" y="4732339"/>
            <a:ext cx="243998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7" descr="TORR PEREIRA 0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4787901"/>
            <a:ext cx="2513012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5" t="35139" b="9818"/>
          <a:stretch>
            <a:fillRect/>
          </a:stretch>
        </p:blipFill>
        <p:spPr bwMode="auto">
          <a:xfrm>
            <a:off x="7796213" y="2038351"/>
            <a:ext cx="250666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7927975" y="1169974"/>
            <a:ext cx="2374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PRUEBAS </a:t>
            </a: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HIDROSTATICAS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764220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38" y="199693"/>
            <a:ext cx="2232923" cy="15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8044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2640461" y="866460"/>
            <a:ext cx="8229600" cy="71437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INSTALACION Y REHABILITACION DE PLANTAS POTABILIZADORAS Y DE TRATAMIENTO, ASI COMO SUMINISTRO DE QUIMICOS PARA LAS MISMAS</a:t>
            </a:r>
          </a:p>
        </p:txBody>
      </p:sp>
      <p:pic>
        <p:nvPicPr>
          <p:cNvPr id="20483" name="3 Imagen" descr="DSC005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785938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4 Imagen" descr="DSC005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1857375"/>
            <a:ext cx="276225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5 Imagen" descr="100_04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9" y="1857375"/>
            <a:ext cx="24288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2081213" y="3929063"/>
            <a:ext cx="8229600" cy="714372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s-MX" sz="1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INSTALACION, REHABILITACION Y SUMINISTROS DE BOMBAS DOSIFICADORAS Y SUS QUIMICOS.</a:t>
            </a:r>
          </a:p>
        </p:txBody>
      </p:sp>
      <p:pic>
        <p:nvPicPr>
          <p:cNvPr id="20487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65" y="4586288"/>
            <a:ext cx="41338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617" y="4572000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2764220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38" y="199693"/>
            <a:ext cx="2232923" cy="15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7973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3249612" y="1287696"/>
            <a:ext cx="6264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INSTALACIÓN DE TUBERIAS DE PPL EN PLANTA FINSA (PUEBLA)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160" y="3691869"/>
            <a:ext cx="2118589" cy="282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651" y="1740513"/>
            <a:ext cx="3112096" cy="231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 descr="LOS REYES DE JUAREZ 0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30" y="1866802"/>
            <a:ext cx="2913062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915" y="3691869"/>
            <a:ext cx="2143125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3034590" y="715309"/>
            <a:ext cx="700087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ALGUNAS OBRAS REALIZADAS POR SHP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764220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38" y="199693"/>
            <a:ext cx="2232923" cy="15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6150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3459218" y="970103"/>
            <a:ext cx="6264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INSTALACIÓN DE TUBERIAS DE PEAD EN VOLKSWAGEN PUEBLA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8" y="1628776"/>
            <a:ext cx="3232150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9" y="1643064"/>
            <a:ext cx="3228975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4292600"/>
            <a:ext cx="316865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2764220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38" y="199693"/>
            <a:ext cx="2232923" cy="15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4753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3532791" y="939485"/>
            <a:ext cx="6264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INSTALACIÓN DE TUBERIAS DE PPL EN </a:t>
            </a:r>
            <a:r>
              <a:rPr lang="es-MX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P&amp;G </a:t>
            </a: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PLANTA APIZACO, TLAX.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603" y="1740512"/>
            <a:ext cx="3857437" cy="216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966" y="1740512"/>
            <a:ext cx="3857017" cy="216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544" y="4042529"/>
            <a:ext cx="4627235" cy="26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2764220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38" y="199693"/>
            <a:ext cx="2232923" cy="15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5753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3366761" y="1066486"/>
            <a:ext cx="6264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INSTALACIÓN DE TUBERIAS DE DIFERENTES DIAMETROS  EN LA CIUDAD DE QUERETARO, QUERETARO PARA  FRACCIONAMIENTOS TIPO RESIDENCIAL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9" name="6 Imagen" descr="queretaro fotos 0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35" y="1853828"/>
            <a:ext cx="2905125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9 Imagen" descr="20Oct_0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4214814"/>
            <a:ext cx="2874963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10 Imagen" descr="03Oct_002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4" y="4171950"/>
            <a:ext cx="30003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12 Imagen" descr="04Oct_000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60" y="1857375"/>
            <a:ext cx="2786062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2764220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38" y="199693"/>
            <a:ext cx="2232923" cy="15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712" y="1853828"/>
            <a:ext cx="2976530" cy="223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382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2764220" y="950451"/>
            <a:ext cx="8681546" cy="67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INSTALACIÓN DE TUBERIAS DE DIFERENTES DIAMETROS EN LA CIUDAD DE PUEBLA, PUEBLA </a:t>
            </a:r>
            <a:r>
              <a:rPr lang="es-MX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PARA CONSTRUCTORAS QUE URBANIZAN FRACCIONAMIENTOS </a:t>
            </a: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INTERES SOCIAL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830" y="1838324"/>
            <a:ext cx="3499936" cy="442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51" y="1838325"/>
            <a:ext cx="3250864" cy="260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764220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38" y="199693"/>
            <a:ext cx="2232923" cy="15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548" y="1838325"/>
            <a:ext cx="3287849" cy="438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521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2590935" y="970103"/>
            <a:ext cx="4297362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INSTALACIÓN DE  TUBERIAS DE 12” CON EL MUNICIPIO DE ORIZABA, VERACRUZ PARA UN ACUEDUCTO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794" y="1740513"/>
            <a:ext cx="3224238" cy="246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564" y="4295250"/>
            <a:ext cx="3259468" cy="243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6 Imagen" descr="13Jul_000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908" y="1858522"/>
            <a:ext cx="3166846" cy="239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419" y="4295250"/>
            <a:ext cx="3166845" cy="252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6888297" y="1004491"/>
            <a:ext cx="5135537" cy="808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INSTALACIÓN DE  TUBERIAS DE PPL DE 8” PARA CONDUCCION DE MELAZA PARA UNA DESTILERA EN LA CIUDAD DE CORDOBA, VERACRUZ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764220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38" y="199693"/>
            <a:ext cx="2232923" cy="15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3363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3219616" y="970102"/>
            <a:ext cx="6264275" cy="68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INSTALACIÓN DE  TUBERIAS DE DIFERENTES DIAMETROS EN DIVERSOS POZOS EN EL MUNICIPIO DE ACATZINGO EN EL ESTADO DE PUEBLA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2" name="5 Imagen" descr="Imagen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477" y="4364420"/>
            <a:ext cx="3129784" cy="234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9 Imagen" descr="08Nov_00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27" y="4212661"/>
            <a:ext cx="3123872" cy="249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10 Imagen" descr="08Nov_00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930" y="1740513"/>
            <a:ext cx="3279884" cy="262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2764220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38" y="199693"/>
            <a:ext cx="2232923" cy="15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566" y="1707310"/>
            <a:ext cx="3408854" cy="255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772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23999" y="1279252"/>
            <a:ext cx="9995338" cy="4725987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Clr>
                <a:srgbClr val="000000"/>
              </a:buClr>
              <a:buFontTx/>
              <a:buNone/>
              <a:defRPr/>
            </a:pP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Razón social: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Clr>
                <a:srgbClr val="000000"/>
              </a:buClr>
              <a:buFontTx/>
              <a:buNone/>
              <a:defRPr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Suministros Hidráulicos de Puebla S.A.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de C.V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lnSpc>
                <a:spcPct val="80000"/>
              </a:lnSpc>
              <a:buClr>
                <a:srgbClr val="000000"/>
              </a:buClr>
              <a:buFontTx/>
              <a:buNone/>
              <a:defRPr/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  <a:defRPr/>
            </a:pP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Objetivo:</a:t>
            </a:r>
            <a:endParaRPr lang="es-E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defRPr/>
            </a:pP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Satisfacer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a nuestros clientes en todas las actividades relacionadas con la hidráulica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 eaLnBrk="1" hangingPunct="1">
              <a:lnSpc>
                <a:spcPct val="80000"/>
              </a:lnSpc>
              <a:buNone/>
              <a:defRPr/>
            </a:pP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Visión</a:t>
            </a: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80000"/>
              </a:lnSpc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SHP busca la tecnología, procedimientos y equipos que le permitan ser una empresa competitiva en el medio ofreciendo a sus clientes la vanguardia en sus servicios y satisfacción de contar con el mejor equipo de trabajo en cada una de 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las áreas que mencionaremos.</a:t>
            </a:r>
            <a:endParaRPr lang="es-E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  <a:defRPr/>
            </a:pP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Historia: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SHP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, es una empresa, fundada por profesionales en el ramo, los cuales han tenido una amplia experiencia en el área de la hidráulica, gas natural y construcción, brindando la experiencia necesaria para cumplir con cualquier obra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764220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38" y="199693"/>
            <a:ext cx="2232923" cy="15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2368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3445893" y="827395"/>
            <a:ext cx="6264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INSTALACIÓN DE  TUBERIA DE PPL EN 8” EN UNA FABRICA DE ALGODÓN PARA SU RED DE DESCARGAS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7" name="8 Imagen" descr="DSC002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6" y="1450632"/>
            <a:ext cx="3367524" cy="252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9 Imagen" descr="Imagen0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300" y="4054475"/>
            <a:ext cx="3314120" cy="248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2764220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38" y="199693"/>
            <a:ext cx="2232923" cy="15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38" y="1404823"/>
            <a:ext cx="3852069" cy="513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904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" r="5357"/>
          <a:stretch/>
        </p:blipFill>
        <p:spPr>
          <a:xfrm rot="16200000">
            <a:off x="8250181" y="2748625"/>
            <a:ext cx="4392488" cy="23762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3"/>
          <a:stretch/>
        </p:blipFill>
        <p:spPr>
          <a:xfrm rot="5400000">
            <a:off x="5442605" y="2477748"/>
            <a:ext cx="4299078" cy="282460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3"/>
          <a:stretch/>
        </p:blipFill>
        <p:spPr>
          <a:xfrm rot="5400000">
            <a:off x="546915" y="2641294"/>
            <a:ext cx="3924179" cy="2122616"/>
          </a:xfrm>
          <a:prstGeom prst="rect">
            <a:avLst/>
          </a:prstGeom>
        </p:spPr>
      </p:pic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3412893" y="771050"/>
            <a:ext cx="6264275" cy="811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MX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TERMOFUSIÓN DE MÁS DE 25 KM TUBERIA DE POLIETILENO DE 10” PARA EL ACUEDUCTO YAQUI, ENLA COMUNIDAD DE VICAM, GUAYMAS SONORA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764220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38" y="199693"/>
            <a:ext cx="2232923" cy="15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1812" y="2835023"/>
            <a:ext cx="4299079" cy="203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1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2490952" y="1197528"/>
            <a:ext cx="9270125" cy="56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TERMOFUSIÓN DE BAYONETAS DE TUBERIA </a:t>
            </a: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POLIETILENO DE 26” PARA EL ACUEDUCTO YAQUI, ENLA COMUNIDAD DE LOMAS DE GUAMUCHIL Y LOMA DE BACUM, EN CD OBREGON SONORA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15351" y="3272877"/>
            <a:ext cx="4242290" cy="19107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29"/>
          <a:stretch/>
        </p:blipFill>
        <p:spPr>
          <a:xfrm>
            <a:off x="2279576" y="4221089"/>
            <a:ext cx="3402350" cy="20039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5" r="17561"/>
          <a:stretch/>
        </p:blipFill>
        <p:spPr>
          <a:xfrm>
            <a:off x="2279576" y="2106700"/>
            <a:ext cx="3384376" cy="20423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59"/>
          <a:stretch/>
        </p:blipFill>
        <p:spPr>
          <a:xfrm rot="5400000">
            <a:off x="7224761" y="3060379"/>
            <a:ext cx="4248473" cy="232952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764220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38" y="199693"/>
            <a:ext cx="2232923" cy="15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12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4294967295"/>
          </p:nvPr>
        </p:nvSpPr>
        <p:spPr>
          <a:xfrm>
            <a:off x="2438400" y="1844676"/>
            <a:ext cx="8229600" cy="4525963"/>
          </a:xfrm>
        </p:spPr>
        <p:txBody>
          <a:bodyPr>
            <a:normAutofit/>
          </a:bodyPr>
          <a:lstStyle/>
          <a:p>
            <a:pPr marL="109537" indent="0">
              <a:buNone/>
              <a:defRPr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A continuación nombramos algunas de las obras realizadas por nuestra empresa.</a:t>
            </a:r>
          </a:p>
          <a:p>
            <a:pPr marL="109537" indent="0">
              <a:buNone/>
              <a:defRPr/>
            </a:pP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Trabajos de instalación de red de agua para incendios en parque FINSA Puebla.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Trabajos en red de agua para incendios en Volkswagen Puebla.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Trabajos en red de descargas para la empresa Universal Productora Cholula, Puebla.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Trabajos de instalación de la red de alimentación y retorno para soldadoras de nueva línea de armado en  planta Chrysler Toluca, Edo. De México.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Trabajos en red de descargas en la planta La Morena Huamantla, Tlaxcala.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Trabajos en red de agua potable en planta LALA Veracruz, Veracruz.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Trabajos el relleno sanitario de desechos de cuidado en Tlaxco,  Tlaxcala.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Instalación de línea de descarga de melaza para “alcoholera Zapopan en Córdoba, Ver.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764220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38" y="199693"/>
            <a:ext cx="2232923" cy="15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84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4294967295"/>
          </p:nvPr>
        </p:nvSpPr>
        <p:spPr>
          <a:xfrm>
            <a:off x="2438400" y="1268413"/>
            <a:ext cx="8229600" cy="4525962"/>
          </a:xfrm>
        </p:spPr>
        <p:txBody>
          <a:bodyPr>
            <a:normAutofit lnSpcReduction="10000"/>
          </a:bodyPr>
          <a:lstStyle/>
          <a:p>
            <a:pPr>
              <a:defRPr/>
            </a:pPr>
            <a:endParaRPr lang="es-ES" sz="1600" dirty="0"/>
          </a:p>
          <a:p>
            <a:pPr>
              <a:defRPr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Instalación de la red de agua potable para “Desarrollos y Promociones de México” una de las desarrolladoras más importantes en la Cd. de Querétaro,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Qro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Instalación de red de agua potable para Construcciones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Perecar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y Asociados S.A. De C.V. en el fraccionamiento “La Vista” de la Cd. de Puebla.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Instalación acuaferico de 12” para GURAIEB Y ASOCIADOS en la Cd. de Orizaba.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Hincado de tubería de 16” que lleva el acuaferico de 12” para librar el paso del ferrocarril en la Cd. de Orizaba.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Trabajos de línea de descarga para la planta COCA-COLA en la Cd. de Villahermosa, Tabasco.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Instalación de red de agua potable para Grupo Proyecta S.A. De C.V. en el fraccionamiento “Lomas de Angelopolis” de la Cd. de Puebla.</a:t>
            </a:r>
          </a:p>
          <a:p>
            <a:pPr>
              <a:defRPr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Instalación de tuberías de PEAD mayores de 12” en la ciudad de Cuautla Morelos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537" indent="0">
              <a:buNone/>
              <a:defRPr/>
            </a:pPr>
            <a:r>
              <a:rPr lang="es-ES" sz="1600" b="1" dirty="0"/>
              <a:t> </a:t>
            </a:r>
            <a:endParaRPr lang="es-MX" sz="1600" dirty="0"/>
          </a:p>
          <a:p>
            <a:pPr>
              <a:defRPr/>
            </a:pPr>
            <a:endParaRPr 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2764220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38" y="199693"/>
            <a:ext cx="2232923" cy="15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85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Marcador de contenido"/>
          <p:cNvSpPr>
            <a:spLocks noGrp="1"/>
          </p:cNvSpPr>
          <p:nvPr>
            <p:ph idx="4294967295"/>
          </p:nvPr>
        </p:nvSpPr>
        <p:spPr>
          <a:xfrm>
            <a:off x="2438400" y="981075"/>
            <a:ext cx="8229600" cy="5111750"/>
          </a:xfrm>
        </p:spPr>
        <p:txBody>
          <a:bodyPr>
            <a:normAutofit/>
          </a:bodyPr>
          <a:lstStyle/>
          <a:p>
            <a:endParaRPr lang="es-ES" altLang="es-MX" sz="1600" dirty="0"/>
          </a:p>
          <a:p>
            <a:endParaRPr lang="es-ES" altLang="es-MX" sz="1600" dirty="0"/>
          </a:p>
          <a:p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Trabajos en red de agua potable con </a:t>
            </a:r>
            <a:r>
              <a:rPr lang="es-ES" alt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organismos </a:t>
            </a:r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operadores de los municipios de Puebla </a:t>
            </a:r>
            <a:r>
              <a:rPr lang="es-ES" alt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Puebla</a:t>
            </a:r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, Atlixco Puebla, Santa Ana </a:t>
            </a:r>
            <a:r>
              <a:rPr lang="es-ES" alt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Chiautempan</a:t>
            </a:r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Tlax</a:t>
            </a:r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alt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Papalotla</a:t>
            </a:r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Tlax</a:t>
            </a:r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, Orizaba Ver, Melchor Ocampo </a:t>
            </a:r>
            <a:r>
              <a:rPr lang="es-ES" alt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Edomex</a:t>
            </a:r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, Coacalco de Berriozábal </a:t>
            </a:r>
            <a:r>
              <a:rPr lang="es-ES" alt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Edomex</a:t>
            </a:r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, León Guanajuato, San Luis Potosí SLP, entre otros.</a:t>
            </a:r>
            <a:endParaRPr lang="es-MX" alt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Trabajos y perforación en red de agua para riego en diversos pozos agrícolas en varias comunidades de los municipios de Tecamachalco y </a:t>
            </a:r>
            <a:r>
              <a:rPr lang="es-ES" alt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Acatzingo</a:t>
            </a:r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, Puebla.</a:t>
            </a:r>
            <a:endParaRPr lang="es-MX" alt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Trabajos de instalación de plantas potabilizadoras en el municipio de </a:t>
            </a:r>
            <a:r>
              <a:rPr lang="es-ES" alt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Petlalcingo</a:t>
            </a:r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, Puebla por sorteo adjudicado con la Secretaria de Obras Públicas del Edo de Puebla.</a:t>
            </a:r>
            <a:endParaRPr lang="es-MX" alt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Perforación direccional para el SOAPAP en la cd de Puebla</a:t>
            </a:r>
            <a:r>
              <a:rPr lang="es-ES" alt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Trabajos en red de enfriamiento de equipos Soldadores para línea de fabricación de autos Fiat en Chrysler Planta Toluca Estado de México.</a:t>
            </a:r>
            <a:endParaRPr lang="es-MX" alt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alt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Trabajos </a:t>
            </a:r>
            <a:r>
              <a:rPr lang="es-MX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de Instalación de equipos cloradores, por la adjudicación de Programa Agua Limpia en diversas comunidades del Estado de </a:t>
            </a:r>
            <a:r>
              <a:rPr lang="es-MX" alt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Veracruz.</a:t>
            </a:r>
            <a:endParaRPr lang="es-MX" alt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Trabajos en red pluvial en Volkswagen Puebla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Instalación de tubería de PEAD de 24” en la ciudad de Cuautla Morelos</a:t>
            </a:r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altLang="es-MX" dirty="0" smtClean="0"/>
          </a:p>
        </p:txBody>
      </p:sp>
      <p:sp>
        <p:nvSpPr>
          <p:cNvPr id="3" name="CuadroTexto 2"/>
          <p:cNvSpPr txBox="1"/>
          <p:nvPr/>
        </p:nvSpPr>
        <p:spPr>
          <a:xfrm>
            <a:off x="2764220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38" y="199693"/>
            <a:ext cx="2232923" cy="15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08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 txBox="1">
            <a:spLocks/>
          </p:cNvSpPr>
          <p:nvPr/>
        </p:nvSpPr>
        <p:spPr>
          <a:xfrm>
            <a:off x="2438400" y="981075"/>
            <a:ext cx="8229600" cy="5111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altLang="es-MX" sz="1600" dirty="0" smtClean="0"/>
          </a:p>
          <a:p>
            <a:endParaRPr lang="es-ES" altLang="es-MX" sz="1600" dirty="0" smtClean="0"/>
          </a:p>
          <a:p>
            <a:r>
              <a:rPr lang="es-ES" alt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Trabajos de Termofusión tubería de 18” para uso en Dragas en el estado de Sinaloa</a:t>
            </a:r>
          </a:p>
          <a:p>
            <a:r>
              <a:rPr lang="es-ES" alt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Trabajos de Termofusión tubería de 18” para uso en Dragas en Guaymas y Bahía de Kino Sonora.</a:t>
            </a:r>
          </a:p>
          <a:p>
            <a:r>
              <a:rPr lang="es-ES" alt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Trabajos de Termofusión en Rehabilitación de tuberías en La Resurrección, y Colonias del Sur de la Cd. De Puebla.</a:t>
            </a:r>
            <a:endParaRPr lang="es-MX" alt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alt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Trabajos en granja Bachoco en Puente Nacional en el estado de Veracruz.</a:t>
            </a:r>
            <a:endParaRPr lang="es-MX" alt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alt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Trabajos de Termofusión tubería de 10” para el Acueducto Yaqui en Vicam, Bahía de Lobos y Tetabiate Sonora.</a:t>
            </a:r>
          </a:p>
          <a:p>
            <a:r>
              <a:rPr lang="es-ES" alt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Trabajos de Termofusión tubería de 26” para el Acueducto Yaqui en Loma de Guamúchil y Loma de Bacúm, Sonora.</a:t>
            </a:r>
          </a:p>
          <a:p>
            <a:r>
              <a:rPr lang="es-ES" alt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Trabajos de Termofusión en Rehabilitación de tubería en Periférico de la Cd. De Puebla, Pue. </a:t>
            </a:r>
          </a:p>
          <a:p>
            <a:r>
              <a:rPr lang="es-ES" alt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Además de trabajar en la urbanización para varias constructoras, desarrolladoras, y urbanizadoras en diversos estados del centro oriente y sureste del país.</a:t>
            </a:r>
          </a:p>
          <a:p>
            <a:pPr marL="0" indent="0">
              <a:buNone/>
            </a:pPr>
            <a:endParaRPr lang="es-MX" alt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2764220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38" y="199693"/>
            <a:ext cx="2232923" cy="15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07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2"/>
          <p:cNvSpPr>
            <a:spLocks noGrp="1" noChangeArrowheads="1"/>
          </p:cNvSpPr>
          <p:nvPr>
            <p:ph sz="quarter" idx="4294967295"/>
          </p:nvPr>
        </p:nvSpPr>
        <p:spPr>
          <a:xfrm>
            <a:off x="2640460" y="2356515"/>
            <a:ext cx="7138987" cy="4211637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MX" alt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DIRECCION OFICINAS</a:t>
            </a:r>
            <a:endParaRPr lang="es-MX" alt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MX" alt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Calle Mariano Matamoros No. 5740 Col. Vicente Ferrer, </a:t>
            </a:r>
            <a:r>
              <a:rPr lang="es-MX" alt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Puebla, </a:t>
            </a:r>
            <a:r>
              <a:rPr lang="es-MX" alt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Pue.</a:t>
            </a:r>
            <a:endParaRPr lang="es-MX" alt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MX" alt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TELEFONO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MX" alt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222-572-65-89 </a:t>
            </a:r>
            <a:endParaRPr lang="es-MX" alt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MX" alt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MX" altLang="es-MX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shpue@hotmail.com</a:t>
            </a:r>
            <a:endParaRPr lang="es-MX" altLang="es-MX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hlinkClick r:id=""/>
            </a:endParaRPr>
          </a:p>
          <a:p>
            <a:pPr algn="ctr" eaLnBrk="1" hangingPunct="1"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s-ES" alt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PAGINA WEB</a:t>
            </a:r>
          </a:p>
          <a:p>
            <a:pPr algn="ctr">
              <a:lnSpc>
                <a:spcPct val="80000"/>
              </a:lnSpc>
              <a:buNone/>
            </a:pPr>
            <a:r>
              <a:rPr lang="es-ES" alt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http://suhipsa.mex.tl/</a:t>
            </a:r>
            <a:endParaRPr lang="es-ES" alt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764220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38" y="199693"/>
            <a:ext cx="2232923" cy="15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2"/>
          <p:cNvSpPr>
            <a:spLocks noGrp="1" noChangeArrowheads="1"/>
          </p:cNvSpPr>
          <p:nvPr>
            <p:ph sz="quarter" idx="4294967295"/>
          </p:nvPr>
        </p:nvSpPr>
        <p:spPr>
          <a:xfrm>
            <a:off x="2640461" y="1277360"/>
            <a:ext cx="7138987" cy="392751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MX" alt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QUEDAMOS A SUS ORDENES</a:t>
            </a:r>
            <a:endParaRPr lang="es-MX" alt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sz="quarter" idx="4294967295"/>
          </p:nvPr>
        </p:nvSpPr>
        <p:spPr>
          <a:xfrm>
            <a:off x="9140584" y="6096000"/>
            <a:ext cx="2231610" cy="34511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MX" alt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®SUHIPSA 2025</a:t>
            </a:r>
            <a:endParaRPr lang="es-ES" alt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2802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23999" y="1740513"/>
            <a:ext cx="10142483" cy="506598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s-ES" alt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VENTA MATERIALES HIDRAULICOS, TUBERIA DE POLIETILENO, POLIPROPILENO, DE ACERO AL CARBON, PVC, CORRUGADO Y FOFO.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TERMOFUSION DE TUBERIAS DE PEAD Y POLIPROPILENO.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INSTALACIÓN Y REHABILITACIÓN DE RED DE AGUA POTABLE.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TRABAJOS DE PERFORACION DIRECCIONAL.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HINCADO DE TUBERIAS.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OBRA CIVIL Y SUMINISTRO DE TODO LO RELACIONADO AL SANEAMIENTO DE AGUAS.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SUSTITUCIÓN DE RAMALES.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DETECCIÓN DE FUGAS.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REPARACIÓN DE FUGAS DE AGUA POTABLE.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INSTALACION Y VENTA DE GEOMEMBRANA.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ESTUDIOS Y PROYECTOS.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INSTALACIÓN DE MEDIDORES DE AGUA POTABLE.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MACROMEDICIÓN.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OBRA CIVIL.</a:t>
            </a:r>
          </a:p>
          <a:p>
            <a:pPr eaLnBrk="1" hangingPunct="1">
              <a:lnSpc>
                <a:spcPct val="80000"/>
              </a:lnSpc>
              <a:buFont typeface="Wingdings 3" panose="05040102010807070707" pitchFamily="18" charset="2"/>
              <a:buNone/>
            </a:pPr>
            <a:endParaRPr lang="es-ES" altLang="es-MX" sz="16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2764220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38" y="199693"/>
            <a:ext cx="2232923" cy="15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1414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codo 45 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947" y="3022568"/>
            <a:ext cx="182403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8" descr="tapon capa-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5"/>
          <a:stretch>
            <a:fillRect/>
          </a:stretch>
        </p:blipFill>
        <p:spPr bwMode="auto">
          <a:xfrm>
            <a:off x="6245226" y="1362418"/>
            <a:ext cx="159226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tee-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529" y="1700206"/>
            <a:ext cx="23749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0" descr="codo90 p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067" y="2767329"/>
            <a:ext cx="1541462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Red-PE-con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4" b="31833"/>
          <a:stretch>
            <a:fillRect/>
          </a:stretch>
        </p:blipFill>
        <p:spPr bwMode="auto">
          <a:xfrm>
            <a:off x="4607899" y="1468754"/>
            <a:ext cx="763587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2" descr="silleta-p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285" y="3242197"/>
            <a:ext cx="982662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3" descr="brida loca a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832" y="4671399"/>
            <a:ext cx="17970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4" descr="silleta especia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111" y="4542531"/>
            <a:ext cx="1095375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 Box 15"/>
          <p:cNvSpPr txBox="1">
            <a:spLocks noChangeArrowheads="1"/>
          </p:cNvSpPr>
          <p:nvPr/>
        </p:nvSpPr>
        <p:spPr bwMode="auto">
          <a:xfrm>
            <a:off x="1491692" y="3469381"/>
            <a:ext cx="255587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MX" altLang="es-MX" sz="2000" b="1" dirty="0">
                <a:latin typeface="Arial" panose="020B0604020202020204" pitchFamily="34" charset="0"/>
              </a:rPr>
              <a:t>VENTA DE ACCESORIOS DE ½” HASTA </a:t>
            </a:r>
            <a:r>
              <a:rPr lang="es-MX" altLang="es-MX" sz="2000" b="1" dirty="0" smtClean="0">
                <a:latin typeface="Arial" panose="020B0604020202020204" pitchFamily="34" charset="0"/>
              </a:rPr>
              <a:t>24” </a:t>
            </a:r>
            <a:r>
              <a:rPr lang="es-MX" altLang="es-MX" sz="2000" b="1" dirty="0">
                <a:latin typeface="Arial" panose="020B0604020202020204" pitchFamily="34" charset="0"/>
              </a:rPr>
              <a:t>EN POLIETILENO Y POLIPROPILENO, </a:t>
            </a:r>
            <a:endParaRPr lang="es-ES" altLang="es-MX" sz="2000" b="1" dirty="0">
              <a:latin typeface="Arial" panose="020B0604020202020204" pitchFamily="34" charset="0"/>
            </a:endParaRPr>
          </a:p>
        </p:txBody>
      </p:sp>
      <p:pic>
        <p:nvPicPr>
          <p:cNvPr id="11" name="Picture 7" descr="tubo pead 001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813766" y="3523750"/>
            <a:ext cx="3378234" cy="2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1276" name="Text Box 11"/>
          <p:cNvSpPr txBox="1">
            <a:spLocks noChangeArrowheads="1"/>
          </p:cNvSpPr>
          <p:nvPr/>
        </p:nvSpPr>
        <p:spPr bwMode="auto">
          <a:xfrm>
            <a:off x="8643284" y="1413112"/>
            <a:ext cx="2928937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</a:pPr>
            <a:r>
              <a:rPr lang="es-ES" altLang="es-MX" sz="2000" b="1" dirty="0">
                <a:latin typeface="Arial" panose="020B0604020202020204" pitchFamily="34" charset="0"/>
              </a:rPr>
              <a:t>COMERCIALIZAMOS </a:t>
            </a:r>
            <a:r>
              <a:rPr lang="es-ES" altLang="es-MX" sz="2000" b="1" dirty="0" smtClean="0">
                <a:latin typeface="Arial" panose="020B0604020202020204" pitchFamily="34" charset="0"/>
              </a:rPr>
              <a:t>TUBERIA PEAD </a:t>
            </a:r>
            <a:r>
              <a:rPr lang="es-ES" altLang="es-MX" sz="2000" b="1" dirty="0">
                <a:latin typeface="Arial" panose="020B0604020202020204" pitchFamily="34" charset="0"/>
              </a:rPr>
              <a:t>DE ½” HASTA </a:t>
            </a:r>
            <a:r>
              <a:rPr lang="es-ES" altLang="es-MX" sz="2000" b="1" dirty="0" smtClean="0">
                <a:latin typeface="Arial" panose="020B0604020202020204" pitchFamily="34" charset="0"/>
              </a:rPr>
              <a:t>24” </a:t>
            </a:r>
            <a:r>
              <a:rPr lang="es-ES" altLang="es-MX" sz="2000" b="1" dirty="0">
                <a:latin typeface="Arial" panose="020B0604020202020204" pitchFamily="34" charset="0"/>
              </a:rPr>
              <a:t>EN DIFERENTES </a:t>
            </a:r>
            <a:r>
              <a:rPr lang="es-ES" altLang="es-MX" sz="2000" b="1" dirty="0" smtClean="0">
                <a:latin typeface="Arial" panose="020B0604020202020204" pitchFamily="34" charset="0"/>
              </a:rPr>
              <a:t>RD, </a:t>
            </a:r>
            <a:r>
              <a:rPr lang="es-MX" altLang="es-MX" sz="2000" b="1" dirty="0" smtClean="0">
                <a:latin typeface="Arial" panose="020B0604020202020204" pitchFamily="34" charset="0"/>
              </a:rPr>
              <a:t>PARA AGUA POTABLE, DRENAJE Y GAS</a:t>
            </a:r>
            <a:endParaRPr lang="es-ES" altLang="es-MX" sz="2000" b="1" dirty="0" smtClean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s-ES" altLang="es-MX" sz="2000" b="1" dirty="0">
              <a:latin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764220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38" y="199693"/>
            <a:ext cx="2232923" cy="15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5646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2640461" y="1237763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CONTAMOS CON EQUIPOS DE TERMOFUSIÓN DESDE ½” HASTA </a:t>
            </a:r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5" name="5 Imagen" descr="mc eloy 1-4.bm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00" y="3021013"/>
            <a:ext cx="2417680" cy="230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6 Imagen" descr="mc elroy 618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770" y="2622796"/>
            <a:ext cx="3687710" cy="270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3520966"/>
            <a:ext cx="3347216" cy="278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2764220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38" y="199693"/>
            <a:ext cx="2232923" cy="15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4191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3051176" y="3840163"/>
            <a:ext cx="6048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TERMOFUSION DE TUBERIA DE POLIETILENO EN DIFERENTES DIAMETROS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1935163"/>
            <a:ext cx="338613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7"/>
          <a:stretch>
            <a:fillRect/>
          </a:stretch>
        </p:blipFill>
        <p:spPr bwMode="auto">
          <a:xfrm>
            <a:off x="6446838" y="4310608"/>
            <a:ext cx="34036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88" y="4298510"/>
            <a:ext cx="3268662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3810000" y="151765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INSTALACION DE TUBERIA Y OBRA CIVIL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1917701"/>
            <a:ext cx="3449638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640461" y="730328"/>
            <a:ext cx="7772400" cy="86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MX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QUE TIPO DE TRABAJOS REALIZAMOS</a:t>
            </a:r>
            <a:endParaRPr lang="es-ES" sz="2000" b="1" i="1" dirty="0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764220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38" y="199693"/>
            <a:ext cx="2232923" cy="15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409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667126" y="1131095"/>
            <a:ext cx="548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INSTALACION DE TUBERIAS POR METODO TRADICIONAL 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1928814"/>
            <a:ext cx="169545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9" y="1928813"/>
            <a:ext cx="14001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1" y="1857376"/>
            <a:ext cx="3756025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809875" y="4588756"/>
            <a:ext cx="6781800" cy="223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just" eaLnBrk="1" hangingPunct="1">
              <a:lnSpc>
                <a:spcPct val="128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s-ES" alt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Mediante la utilización de Retroexcavadoras </a:t>
            </a:r>
            <a:r>
              <a:rPr lang="es-ES" altLang="es-MX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s-ES" alt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MX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Zanjadoras</a:t>
            </a:r>
            <a:r>
              <a:rPr lang="es-ES" alt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instalamos redes de agua potable nuevas, empleando para este fin tuberías de polietileno, construyendo una zanja mínima de </a:t>
            </a:r>
            <a:r>
              <a:rPr lang="es-MX" alt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s-ES" alt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centímetros de ancho, reduciendo excavaciones, molestias a los usuarios, perturbaciones al tránsito, y afectando menos al terreno, traduciéndose en mejores niveles de compactación. </a:t>
            </a:r>
            <a:endParaRPr lang="es-ES" alt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8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s-ES" altLang="es-MX" sz="1000" dirty="0">
              <a:latin typeface="Tahoma" panose="020B060403050404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764220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38" y="199693"/>
            <a:ext cx="2232923" cy="15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4258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915" y="1738146"/>
            <a:ext cx="3070610" cy="230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833" y="1738147"/>
            <a:ext cx="3067933" cy="230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379" y="3652838"/>
            <a:ext cx="175260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249" y="3652838"/>
            <a:ext cx="182880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3863976" y="1068866"/>
            <a:ext cx="57594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REHABILITACION DE REDES DE AGUA POTABLE Y TOMAS DOMICILIARIAS 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764220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38" y="199693"/>
            <a:ext cx="2232923" cy="15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760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5" b="26453"/>
          <a:stretch>
            <a:fillRect/>
          </a:stretch>
        </p:blipFill>
        <p:spPr bwMode="auto">
          <a:xfrm>
            <a:off x="3471477" y="4164973"/>
            <a:ext cx="2856981" cy="250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1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2354538"/>
              </p:ext>
            </p:extLst>
          </p:nvPr>
        </p:nvGraphicFramePr>
        <p:xfrm>
          <a:off x="5459546" y="1756406"/>
          <a:ext cx="2857500" cy="230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Imagen de mapa de bits" r:id="rId4" imgW="2980952" imgH="2952381" progId="PBrush">
                  <p:embed/>
                </p:oleObj>
              </mc:Choice>
              <mc:Fallback>
                <p:oleObj name="Imagen de mapa de bits" r:id="rId4" imgW="2980952" imgH="2952381" progId="PBrush">
                  <p:embed/>
                  <p:pic>
                    <p:nvPicPr>
                      <p:cNvPr id="1741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9546" y="1756406"/>
                        <a:ext cx="2857500" cy="2303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2" name="Picture 8" descr="DSC00662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898" y="1735931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3782353" y="980282"/>
            <a:ext cx="6211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PRUEBAS HIDROSTATICAS, REHABILITACION </a:t>
            </a: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REDES DE AGUA POTABLE Y TOMAS DOMICILIARIAS EMPLEANDO TECNICAS SIN ZANJEO</a:t>
            </a:r>
            <a:endParaRPr lang="es-E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5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303" y="4164973"/>
            <a:ext cx="337185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2764220" y="199693"/>
            <a:ext cx="824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SUMINISTROS HIDRAULICOS DE PUEBLA S.A. DE C.V.</a:t>
            </a:r>
            <a:endParaRPr lang="es-MX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38" y="199693"/>
            <a:ext cx="2232923" cy="15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2427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b="1" dirty="0" smtClean="0">
            <a:effectLst>
              <a:glow rad="139700">
                <a:schemeClr val="accent5">
                  <a:satMod val="175000"/>
                  <a:alpha val="40000"/>
                </a:schemeClr>
              </a:glow>
              <a:innerShdw blurRad="63500" dist="50800" dir="16200000">
                <a:prstClr val="black">
                  <a:alpha val="50000"/>
                </a:prstClr>
              </a:inn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1547</Words>
  <Application>Microsoft Office PowerPoint</Application>
  <PresentationFormat>Panorámica</PresentationFormat>
  <Paragraphs>129</Paragraphs>
  <Slides>27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Tahoma</vt:lpstr>
      <vt:lpstr>Wingdings 3</vt:lpstr>
      <vt:lpstr>Tema de Office</vt:lpstr>
      <vt:lpstr>Imagen de mapa de bits</vt:lpstr>
      <vt:lpstr>Presentación de PowerPoint</vt:lpstr>
      <vt:lpstr>Presentación de PowerPoint</vt:lpstr>
      <vt:lpstr>Presentación de PowerPoint</vt:lpstr>
      <vt:lpstr>Presentación de PowerPoint</vt:lpstr>
      <vt:lpstr>CONTAMOS CON EQUIPOS DE TERMOFUSIÓN DESDE ½” HASTA 24”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INSTALACION Y REHABILITACION DE PLANTAS POTABILIZADORAS Y DE TRATAMIENTO, ASI COMO SUMINISTRO DE QUIMICOS PARA LAS MISMAS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33</cp:revision>
  <dcterms:created xsi:type="dcterms:W3CDTF">2025-03-06T22:16:26Z</dcterms:created>
  <dcterms:modified xsi:type="dcterms:W3CDTF">2025-03-06T23:36:02Z</dcterms:modified>
</cp:coreProperties>
</file>